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5"/>
  </p:notesMasterIdLst>
  <p:handoutMasterIdLst>
    <p:handoutMasterId r:id="rId16"/>
  </p:handoutMasterIdLst>
  <p:sldIdLst>
    <p:sldId id="462" r:id="rId9"/>
    <p:sldId id="614" r:id="rId10"/>
    <p:sldId id="616" r:id="rId11"/>
    <p:sldId id="762" r:id="rId12"/>
    <p:sldId id="763" r:id="rId13"/>
    <p:sldId id="764" r:id="rId14"/>
  </p:sldIdLst>
  <p:sldSz cx="12192000" cy="6858000"/>
  <p:notesSz cx="9775825" cy="6645275"/>
  <p:custDataLst>
    <p:tags r:id="rId17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14CF1-9D4F-E040-9623-C63326022449}" v="4" dt="2020-09-23T14:49:08.566"/>
    <p1510:client id="{A233E6EB-2BF4-C84E-A429-D4EC60791ECC}" v="12" dt="2020-09-24T10:37:45.774"/>
    <p1510:client id="{BEBC8DDA-B83D-F749-BF24-97DA4EB6DC45}" v="14" dt="2020-09-24T10:16:1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3"/>
  </p:normalViewPr>
  <p:slideViewPr>
    <p:cSldViewPr snapToGrid="0" snapToObjects="1">
      <p:cViewPr varScale="1">
        <p:scale>
          <a:sx n="80" d="100"/>
          <a:sy n="80" d="100"/>
        </p:scale>
        <p:origin x="72" y="907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12214CF1-9D4F-E040-9623-C63326022449}"/>
    <pc:docChg chg="modSld">
      <pc:chgData name="Foppa, Pedro" userId="78b15ebb-14ab-45f0-97b3-f50a9b67ce6d" providerId="ADAL" clId="{12214CF1-9D4F-E040-9623-C63326022449}" dt="2020-09-23T14:49:08.567" v="2" actId="14100"/>
      <pc:docMkLst>
        <pc:docMk/>
      </pc:docMkLst>
      <pc:sldChg chg="modSp mod">
        <pc:chgData name="Foppa, Pedro" userId="78b15ebb-14ab-45f0-97b3-f50a9b67ce6d" providerId="ADAL" clId="{12214CF1-9D4F-E040-9623-C63326022449}" dt="2020-09-23T14:49:08.567" v="2" actId="14100"/>
        <pc:sldMkLst>
          <pc:docMk/>
          <pc:sldMk cId="441115752" sldId="756"/>
        </pc:sldMkLst>
        <pc:spChg chg="mod">
          <ac:chgData name="Foppa, Pedro" userId="78b15ebb-14ab-45f0-97b3-f50a9b67ce6d" providerId="ADAL" clId="{12214CF1-9D4F-E040-9623-C63326022449}" dt="2020-09-23T14:49:08.567" v="2" actId="14100"/>
          <ac:spMkLst>
            <pc:docMk/>
            <pc:sldMk cId="441115752" sldId="756"/>
            <ac:spMk id="5" creationId="{00000000-0000-0000-0000-000000000000}"/>
          </ac:spMkLst>
        </pc:spChg>
      </pc:sldChg>
    </pc:docChg>
  </pc:docChgLst>
  <pc:docChgLst>
    <pc:chgData name="Waller, Michelle" userId="269c6baa-3bea-43e2-b302-c27845c1a42b" providerId="ADAL" clId="{BEBC8DDA-B83D-F749-BF24-97DA4EB6DC45}"/>
    <pc:docChg chg="custSel addSld delSld modSld">
      <pc:chgData name="Waller, Michelle" userId="269c6baa-3bea-43e2-b302-c27845c1a42b" providerId="ADAL" clId="{BEBC8DDA-B83D-F749-BF24-97DA4EB6DC45}" dt="2020-09-24T10:17:46.284" v="134" actId="255"/>
      <pc:docMkLst>
        <pc:docMk/>
      </pc:docMkLst>
      <pc:sldChg chg="modSp mod modClrScheme chgLayout">
        <pc:chgData name="Waller, Michelle" userId="269c6baa-3bea-43e2-b302-c27845c1a42b" providerId="ADAL" clId="{BEBC8DDA-B83D-F749-BF24-97DA4EB6DC45}" dt="2020-09-24T10:06:12.778" v="1"/>
        <pc:sldMkLst>
          <pc:docMk/>
          <pc:sldMk cId="1112600258" sldId="462"/>
        </pc:sldMkLst>
        <pc:spChg chg="mod ord">
          <ac:chgData name="Waller, Michelle" userId="269c6baa-3bea-43e2-b302-c27845c1a42b" providerId="ADAL" clId="{BEBC8DDA-B83D-F749-BF24-97DA4EB6DC45}" dt="2020-09-24T10:03:28.489" v="0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BEBC8DDA-B83D-F749-BF24-97DA4EB6DC45}" dt="2020-09-24T10:06:12.778" v="1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Waller, Michelle" userId="269c6baa-3bea-43e2-b302-c27845c1a42b" providerId="ADAL" clId="{BEBC8DDA-B83D-F749-BF24-97DA4EB6DC45}" dt="2020-09-24T10:06:50.652" v="4" actId="120"/>
        <pc:sldMkLst>
          <pc:docMk/>
          <pc:sldMk cId="3329272137" sldId="614"/>
        </pc:sldMkLst>
        <pc:spChg chg="mod">
          <ac:chgData name="Waller, Michelle" userId="269c6baa-3bea-43e2-b302-c27845c1a42b" providerId="ADAL" clId="{BEBC8DDA-B83D-F749-BF24-97DA4EB6DC45}" dt="2020-09-24T10:06:50.652" v="4" actId="120"/>
          <ac:spMkLst>
            <pc:docMk/>
            <pc:sldMk cId="3329272137" sldId="614"/>
            <ac:spMk id="2" creationId="{00000000-0000-0000-0000-000000000000}"/>
          </ac:spMkLst>
        </pc:spChg>
        <pc:spChg chg="mod">
          <ac:chgData name="Waller, Michelle" userId="269c6baa-3bea-43e2-b302-c27845c1a42b" providerId="ADAL" clId="{BEBC8DDA-B83D-F749-BF24-97DA4EB6DC45}" dt="2020-09-24T10:06:29.953" v="2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BEBC8DDA-B83D-F749-BF24-97DA4EB6DC45}" dt="2020-09-24T10:11:08.649" v="34" actId="20577"/>
        <pc:sldMkLst>
          <pc:docMk/>
          <pc:sldMk cId="1258270248" sldId="616"/>
        </pc:sldMkLst>
        <pc:spChg chg="mod">
          <ac:chgData name="Waller, Michelle" userId="269c6baa-3bea-43e2-b302-c27845c1a42b" providerId="ADAL" clId="{BEBC8DDA-B83D-F749-BF24-97DA4EB6DC45}" dt="2020-09-24T10:07:47.352" v="5"/>
          <ac:spMkLst>
            <pc:docMk/>
            <pc:sldMk cId="1258270248" sldId="616"/>
            <ac:spMk id="3" creationId="{00000000-0000-0000-0000-000000000000}"/>
          </ac:spMkLst>
        </pc:spChg>
        <pc:spChg chg="mod">
          <ac:chgData name="Waller, Michelle" userId="269c6baa-3bea-43e2-b302-c27845c1a42b" providerId="ADAL" clId="{BEBC8DDA-B83D-F749-BF24-97DA4EB6DC45}" dt="2020-09-24T10:11:08.649" v="34" actId="20577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BEBC8DDA-B83D-F749-BF24-97DA4EB6DC45}" dt="2020-09-24T10:12:44.769" v="3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BEBC8DDA-B83D-F749-BF24-97DA4EB6DC45}" dt="2020-09-24T10:12:45.846" v="37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BEBC8DDA-B83D-F749-BF24-97DA4EB6DC45}" dt="2020-09-24T10:12:43.759" v="35" actId="2696"/>
        <pc:sldMkLst>
          <pc:docMk/>
          <pc:sldMk cId="3973869705" sldId="760"/>
        </pc:sldMkLst>
      </pc:sldChg>
      <pc:sldChg chg="addSp delSp modSp add mod">
        <pc:chgData name="Waller, Michelle" userId="269c6baa-3bea-43e2-b302-c27845c1a42b" providerId="ADAL" clId="{BEBC8DDA-B83D-F749-BF24-97DA4EB6DC45}" dt="2020-09-24T10:17:00.203" v="119" actId="1036"/>
        <pc:sldMkLst>
          <pc:docMk/>
          <pc:sldMk cId="697093052" sldId="762"/>
        </pc:sldMkLst>
        <pc:spChg chg="mod">
          <ac:chgData name="Waller, Michelle" userId="269c6baa-3bea-43e2-b302-c27845c1a42b" providerId="ADAL" clId="{BEBC8DDA-B83D-F749-BF24-97DA4EB6DC45}" dt="2020-09-24T10:12:57.654" v="39" actId="20577"/>
          <ac:spMkLst>
            <pc:docMk/>
            <pc:sldMk cId="697093052" sldId="762"/>
            <ac:spMk id="9" creationId="{00000000-0000-0000-0000-000000000000}"/>
          </ac:spMkLst>
        </pc:spChg>
        <pc:picChg chg="add del mod">
          <ac:chgData name="Waller, Michelle" userId="269c6baa-3bea-43e2-b302-c27845c1a42b" providerId="ADAL" clId="{BEBC8DDA-B83D-F749-BF24-97DA4EB6DC45}" dt="2020-09-24T10:16:10.047" v="97" actId="478"/>
          <ac:picMkLst>
            <pc:docMk/>
            <pc:sldMk cId="697093052" sldId="762"/>
            <ac:picMk id="4" creationId="{3CC3763A-BDD8-6A4F-BE86-A88EDD55FF6C}"/>
          </ac:picMkLst>
        </pc:picChg>
        <pc:picChg chg="add mod">
          <ac:chgData name="Waller, Michelle" userId="269c6baa-3bea-43e2-b302-c27845c1a42b" providerId="ADAL" clId="{BEBC8DDA-B83D-F749-BF24-97DA4EB6DC45}" dt="2020-09-24T10:17:00.203" v="119" actId="1036"/>
          <ac:picMkLst>
            <pc:docMk/>
            <pc:sldMk cId="697093052" sldId="762"/>
            <ac:picMk id="5" creationId="{7D26098D-93E6-E146-91D6-660C02F9FA97}"/>
          </ac:picMkLst>
        </pc:picChg>
      </pc:sldChg>
      <pc:sldChg chg="addSp delSp modSp add mod">
        <pc:chgData name="Waller, Michelle" userId="269c6baa-3bea-43e2-b302-c27845c1a42b" providerId="ADAL" clId="{BEBC8DDA-B83D-F749-BF24-97DA4EB6DC45}" dt="2020-09-24T10:17:46.284" v="134" actId="255"/>
        <pc:sldMkLst>
          <pc:docMk/>
          <pc:sldMk cId="407407630" sldId="763"/>
        </pc:sldMkLst>
        <pc:spChg chg="mod">
          <ac:chgData name="Waller, Michelle" userId="269c6baa-3bea-43e2-b302-c27845c1a42b" providerId="ADAL" clId="{BEBC8DDA-B83D-F749-BF24-97DA4EB6DC45}" dt="2020-09-24T10:17:46.284" v="134" actId="255"/>
          <ac:spMkLst>
            <pc:docMk/>
            <pc:sldMk cId="407407630" sldId="763"/>
            <ac:spMk id="3" creationId="{00000000-0000-0000-0000-000000000000}"/>
          </ac:spMkLst>
        </pc:spChg>
        <pc:spChg chg="mod">
          <ac:chgData name="Waller, Michelle" userId="269c6baa-3bea-43e2-b302-c27845c1a42b" providerId="ADAL" clId="{BEBC8DDA-B83D-F749-BF24-97DA4EB6DC45}" dt="2020-09-24T10:15:37.074" v="70" actId="12"/>
          <ac:spMkLst>
            <pc:docMk/>
            <pc:sldMk cId="407407630" sldId="763"/>
            <ac:spMk id="9" creationId="{00000000-0000-0000-0000-000000000000}"/>
          </ac:spMkLst>
        </pc:spChg>
        <pc:picChg chg="del">
          <ac:chgData name="Waller, Michelle" userId="269c6baa-3bea-43e2-b302-c27845c1a42b" providerId="ADAL" clId="{BEBC8DDA-B83D-F749-BF24-97DA4EB6DC45}" dt="2020-09-24T10:15:08.798" v="66" actId="478"/>
          <ac:picMkLst>
            <pc:docMk/>
            <pc:sldMk cId="407407630" sldId="763"/>
            <ac:picMk id="4" creationId="{3CC3763A-BDD8-6A4F-BE86-A88EDD55FF6C}"/>
          </ac:picMkLst>
        </pc:picChg>
        <pc:picChg chg="add mod">
          <ac:chgData name="Waller, Michelle" userId="269c6baa-3bea-43e2-b302-c27845c1a42b" providerId="ADAL" clId="{BEBC8DDA-B83D-F749-BF24-97DA4EB6DC45}" dt="2020-09-24T10:17:05.269" v="125" actId="1035"/>
          <ac:picMkLst>
            <pc:docMk/>
            <pc:sldMk cId="407407630" sldId="763"/>
            <ac:picMk id="5" creationId="{90138310-41DB-6241-B079-DC11F92B788E}"/>
          </ac:picMkLst>
        </pc:picChg>
        <pc:picChg chg="add del mod">
          <ac:chgData name="Waller, Michelle" userId="269c6baa-3bea-43e2-b302-c27845c1a42b" providerId="ADAL" clId="{BEBC8DDA-B83D-F749-BF24-97DA4EB6DC45}" dt="2020-09-24T10:14:22.405" v="53" actId="478"/>
          <ac:picMkLst>
            <pc:docMk/>
            <pc:sldMk cId="407407630" sldId="763"/>
            <ac:picMk id="6" creationId="{C15D294D-EEA4-DC48-9F75-A1197195CFFF}"/>
          </ac:picMkLst>
        </pc:picChg>
        <pc:picChg chg="add del mod">
          <ac:chgData name="Waller, Michelle" userId="269c6baa-3bea-43e2-b302-c27845c1a42b" providerId="ADAL" clId="{BEBC8DDA-B83D-F749-BF24-97DA4EB6DC45}" dt="2020-09-24T10:14:22.405" v="53" actId="478"/>
          <ac:picMkLst>
            <pc:docMk/>
            <pc:sldMk cId="407407630" sldId="763"/>
            <ac:picMk id="7" creationId="{5F6F58D8-B9BD-8D48-94A7-3659DCC65002}"/>
          </ac:picMkLst>
        </pc:picChg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A0AEDB0-F71A-DE46-A423-54E81CA1C47B}"/>
    <pc:docChg chg="undo custSel modSld">
      <pc:chgData name="Waller, Michelle" userId="269c6baa-3bea-43e2-b302-c27845c1a42b" providerId="ADAL" clId="{DA0AEDB0-F71A-DE46-A423-54E81CA1C47B}" dt="2020-09-24T09:24:50.777" v="90" actId="948"/>
      <pc:docMkLst>
        <pc:docMk/>
      </pc:docMkLst>
      <pc:sldChg chg="modSp mod">
        <pc:chgData name="Waller, Michelle" userId="269c6baa-3bea-43e2-b302-c27845c1a42b" providerId="ADAL" clId="{DA0AEDB0-F71A-DE46-A423-54E81CA1C47B}" dt="2020-09-23T13:11:58.749" v="49" actId="20577"/>
        <pc:sldMkLst>
          <pc:docMk/>
          <pc:sldMk cId="3329272137" sldId="614"/>
        </pc:sldMkLst>
        <pc:spChg chg="mod">
          <ac:chgData name="Waller, Michelle" userId="269c6baa-3bea-43e2-b302-c27845c1a42b" providerId="ADAL" clId="{DA0AEDB0-F71A-DE46-A423-54E81CA1C47B}" dt="2020-09-23T13:11:58.749" v="49" actId="20577"/>
          <ac:spMkLst>
            <pc:docMk/>
            <pc:sldMk cId="3329272137" sldId="614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37:54.407" v="53" actId="2711"/>
        <pc:sldMkLst>
          <pc:docMk/>
          <pc:sldMk cId="1258270248" sldId="616"/>
        </pc:sldMkLst>
        <pc:spChg chg="mod">
          <ac:chgData name="Waller, Michelle" userId="269c6baa-3bea-43e2-b302-c27845c1a42b" providerId="ADAL" clId="{DA0AEDB0-F71A-DE46-A423-54E81CA1C47B}" dt="2020-09-23T15:37:54.407" v="53" actId="2711"/>
          <ac:spMkLst>
            <pc:docMk/>
            <pc:sldMk cId="1258270248" sldId="616"/>
            <ac:spMk id="3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3:12:16.835" v="52" actId="20577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20:34.990" v="76" actId="948"/>
        <pc:sldMkLst>
          <pc:docMk/>
          <pc:sldMk cId="856531162" sldId="752"/>
        </pc:sldMkLst>
        <pc:spChg chg="mod">
          <ac:chgData name="Waller, Michelle" userId="269c6baa-3bea-43e2-b302-c27845c1a42b" providerId="ADAL" clId="{DA0AEDB0-F71A-DE46-A423-54E81CA1C47B}" dt="2020-09-24T09:20:34.990" v="76" actId="948"/>
          <ac:spMkLst>
            <pc:docMk/>
            <pc:sldMk cId="856531162" sldId="752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00.692" v="54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38:22.817" v="56" actId="2711"/>
        <pc:sldMkLst>
          <pc:docMk/>
          <pc:sldMk cId="2660385598" sldId="753"/>
        </pc:sldMkLst>
        <pc:spChg chg="mod">
          <ac:chgData name="Waller, Michelle" userId="269c6baa-3bea-43e2-b302-c27845c1a42b" providerId="ADAL" clId="{DA0AEDB0-F71A-DE46-A423-54E81CA1C47B}" dt="2020-09-23T15:38:22.817" v="56" actId="2711"/>
          <ac:spMkLst>
            <pc:docMk/>
            <pc:sldMk cId="2660385598" sldId="753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3T13:10:51.428" v="39" actId="20577"/>
          <ac:spMkLst>
            <pc:docMk/>
            <pc:sldMk cId="2660385598" sldId="75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3T15:38:32.910" v="57" actId="2711"/>
        <pc:sldMkLst>
          <pc:docMk/>
          <pc:sldMk cId="3029155676" sldId="754"/>
        </pc:sldMkLst>
        <pc:spChg chg="mod">
          <ac:chgData name="Waller, Michelle" userId="269c6baa-3bea-43e2-b302-c27845c1a42b" providerId="ADAL" clId="{DA0AEDB0-F71A-DE46-A423-54E81CA1C47B}" dt="2020-09-23T15:38:32.910" v="57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38:40.954" v="58" actId="2711"/>
        <pc:sldMkLst>
          <pc:docMk/>
          <pc:sldMk cId="36629818" sldId="755"/>
        </pc:sldMkLst>
        <pc:spChg chg="mod">
          <ac:chgData name="Waller, Michelle" userId="269c6baa-3bea-43e2-b302-c27845c1a42b" providerId="ADAL" clId="{DA0AEDB0-F71A-DE46-A423-54E81CA1C47B}" dt="2020-09-23T15:38:40.954" v="58" actId="2711"/>
          <ac:spMkLst>
            <pc:docMk/>
            <pc:sldMk cId="36629818" sldId="755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09:42.882" v="75" actId="15"/>
        <pc:sldMkLst>
          <pc:docMk/>
          <pc:sldMk cId="441115752" sldId="756"/>
        </pc:sldMkLst>
        <pc:spChg chg="mod">
          <ac:chgData name="Waller, Michelle" userId="269c6baa-3bea-43e2-b302-c27845c1a42b" providerId="ADAL" clId="{DA0AEDB0-F71A-DE46-A423-54E81CA1C47B}" dt="2020-09-24T09:09:42.882" v="75" actId="15"/>
          <ac:spMkLst>
            <pc:docMk/>
            <pc:sldMk cId="441115752" sldId="756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9:48.537" v="63" actId="255"/>
          <ac:spMkLst>
            <pc:docMk/>
            <pc:sldMk cId="441115752" sldId="756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40:11.175" v="64" actId="2711"/>
        <pc:sldMkLst>
          <pc:docMk/>
          <pc:sldMk cId="2937639649" sldId="757"/>
        </pc:sldMkLst>
        <pc:spChg chg="mod">
          <ac:chgData name="Waller, Michelle" userId="269c6baa-3bea-43e2-b302-c27845c1a42b" providerId="ADAL" clId="{DA0AEDB0-F71A-DE46-A423-54E81CA1C47B}" dt="2020-09-23T15:40:11.175" v="64" actId="2711"/>
          <ac:spMkLst>
            <pc:docMk/>
            <pc:sldMk cId="2937639649" sldId="757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3T13:11:09.340" v="40" actId="20577"/>
          <ac:spMkLst>
            <pc:docMk/>
            <pc:sldMk cId="2937639649" sldId="757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2:28.123" v="82" actId="948"/>
        <pc:sldMkLst>
          <pc:docMk/>
          <pc:sldMk cId="1116385079" sldId="758"/>
        </pc:sldMkLst>
        <pc:spChg chg="mod">
          <ac:chgData name="Waller, Michelle" userId="269c6baa-3bea-43e2-b302-c27845c1a42b" providerId="ADAL" clId="{DA0AEDB0-F71A-DE46-A423-54E81CA1C47B}" dt="2020-09-23T15:40:18.211" v="6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4T09:22:28.123" v="82" actId="948"/>
          <ac:spMkLst>
            <pc:docMk/>
            <pc:sldMk cId="1116385079" sldId="758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4:50.777" v="90" actId="948"/>
        <pc:sldMkLst>
          <pc:docMk/>
          <pc:sldMk cId="317222902" sldId="759"/>
        </pc:sldMkLst>
        <pc:spChg chg="mod">
          <ac:chgData name="Waller, Michelle" userId="269c6baa-3bea-43e2-b302-c27845c1a42b" providerId="ADAL" clId="{DA0AEDB0-F71A-DE46-A423-54E81CA1C47B}" dt="2020-09-24T09:24:50.777" v="90" actId="948"/>
          <ac:spMkLst>
            <pc:docMk/>
            <pc:sldMk cId="317222902" sldId="759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0:58.019" v="78" actId="948"/>
        <pc:sldMkLst>
          <pc:docMk/>
          <pc:sldMk cId="3973869705" sldId="760"/>
        </pc:sldMkLst>
        <pc:spChg chg="mod">
          <ac:chgData name="Waller, Michelle" userId="269c6baa-3bea-43e2-b302-c27845c1a42b" providerId="ADAL" clId="{DA0AEDB0-F71A-DE46-A423-54E81CA1C47B}" dt="2020-09-24T09:20:58.019" v="78" actId="948"/>
          <ac:spMkLst>
            <pc:docMk/>
            <pc:sldMk cId="3973869705" sldId="760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15.499" v="55" actId="2711"/>
          <ac:spMkLst>
            <pc:docMk/>
            <pc:sldMk cId="3973869705" sldId="760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24:09.262" v="88" actId="948"/>
        <pc:sldMkLst>
          <pc:docMk/>
          <pc:sldMk cId="1102457544" sldId="761"/>
        </pc:sldMkLst>
        <pc:spChg chg="mod">
          <ac:chgData name="Waller, Michelle" userId="269c6baa-3bea-43e2-b302-c27845c1a42b" providerId="ADAL" clId="{DA0AEDB0-F71A-DE46-A423-54E81CA1C47B}" dt="2020-09-24T09:24:09.262" v="88" actId="948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233E6EB-2BF4-C84E-A429-D4EC60791ECC}"/>
    <pc:docChg chg="undo custSel addSld delSld modSld">
      <pc:chgData name="Waller, Michelle" userId="269c6baa-3bea-43e2-b302-c27845c1a42b" providerId="ADAL" clId="{A233E6EB-2BF4-C84E-A429-D4EC60791ECC}" dt="2020-09-24T10:42:08.230" v="279" actId="478"/>
      <pc:docMkLst>
        <pc:docMk/>
      </pc:docMkLst>
      <pc:sldChg chg="modSp mod">
        <pc:chgData name="Waller, Michelle" userId="269c6baa-3bea-43e2-b302-c27845c1a42b" providerId="ADAL" clId="{A233E6EB-2BF4-C84E-A429-D4EC60791ECC}" dt="2020-09-24T10:24:04.640" v="70" actId="2711"/>
        <pc:sldMkLst>
          <pc:docMk/>
          <pc:sldMk cId="1258270248" sldId="616"/>
        </pc:sldMkLst>
        <pc:spChg chg="mod">
          <ac:chgData name="Waller, Michelle" userId="269c6baa-3bea-43e2-b302-c27845c1a42b" providerId="ADAL" clId="{A233E6EB-2BF4-C84E-A429-D4EC60791ECC}" dt="2020-09-24T10:24:04.640" v="70" actId="2711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A233E6EB-2BF4-C84E-A429-D4EC60791ECC}" dt="2020-09-24T10:23:37.895" v="63" actId="2696"/>
        <pc:sldMkLst>
          <pc:docMk/>
          <pc:sldMk cId="3029155676" sldId="754"/>
        </pc:sldMkLst>
      </pc:sldChg>
      <pc:sldChg chg="del">
        <pc:chgData name="Waller, Michelle" userId="269c6baa-3bea-43e2-b302-c27845c1a42b" providerId="ADAL" clId="{A233E6EB-2BF4-C84E-A429-D4EC60791ECC}" dt="2020-09-24T10:23:39.136" v="64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A233E6EB-2BF4-C84E-A429-D4EC60791ECC}" dt="2020-09-24T10:23:39.928" v="65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A233E6EB-2BF4-C84E-A429-D4EC60791ECC}" dt="2020-09-24T10:23:40.891" v="66" actId="2696"/>
        <pc:sldMkLst>
          <pc:docMk/>
          <pc:sldMk cId="2937639649" sldId="757"/>
        </pc:sldMkLst>
      </pc:sldChg>
      <pc:sldChg chg="del">
        <pc:chgData name="Waller, Michelle" userId="269c6baa-3bea-43e2-b302-c27845c1a42b" providerId="ADAL" clId="{A233E6EB-2BF4-C84E-A429-D4EC60791ECC}" dt="2020-09-24T10:23:41.638" v="67" actId="2696"/>
        <pc:sldMkLst>
          <pc:docMk/>
          <pc:sldMk cId="1116385079" sldId="758"/>
        </pc:sldMkLst>
      </pc:sldChg>
      <pc:sldChg chg="del">
        <pc:chgData name="Waller, Michelle" userId="269c6baa-3bea-43e2-b302-c27845c1a42b" providerId="ADAL" clId="{A233E6EB-2BF4-C84E-A429-D4EC60791ECC}" dt="2020-09-24T10:23:44.196" v="69" actId="2696"/>
        <pc:sldMkLst>
          <pc:docMk/>
          <pc:sldMk cId="317222902" sldId="759"/>
        </pc:sldMkLst>
      </pc:sldChg>
      <pc:sldChg chg="del">
        <pc:chgData name="Waller, Michelle" userId="269c6baa-3bea-43e2-b302-c27845c1a42b" providerId="ADAL" clId="{A233E6EB-2BF4-C84E-A429-D4EC60791ECC}" dt="2020-09-24T10:23:42.474" v="68" actId="2696"/>
        <pc:sldMkLst>
          <pc:docMk/>
          <pc:sldMk cId="1102457544" sldId="761"/>
        </pc:sldMkLst>
      </pc:sldChg>
      <pc:sldChg chg="addSp delSp modSp mod">
        <pc:chgData name="Waller, Michelle" userId="269c6baa-3bea-43e2-b302-c27845c1a42b" providerId="ADAL" clId="{A233E6EB-2BF4-C84E-A429-D4EC60791ECC}" dt="2020-09-24T10:42:08.230" v="279" actId="478"/>
        <pc:sldMkLst>
          <pc:docMk/>
          <pc:sldMk cId="697093052" sldId="762"/>
        </pc:sldMkLst>
        <pc:spChg chg="add del mod">
          <ac:chgData name="Waller, Michelle" userId="269c6baa-3bea-43e2-b302-c27845c1a42b" providerId="ADAL" clId="{A233E6EB-2BF4-C84E-A429-D4EC60791ECC}" dt="2020-09-24T10:31:14.482" v="81" actId="478"/>
          <ac:spMkLst>
            <pc:docMk/>
            <pc:sldMk cId="697093052" sldId="762"/>
            <ac:spMk id="2" creationId="{5463CACD-C8BF-D04B-BE10-6DE7C4371B9D}"/>
          </ac:spMkLst>
        </pc:spChg>
        <pc:spChg chg="mod">
          <ac:chgData name="Waller, Michelle" userId="269c6baa-3bea-43e2-b302-c27845c1a42b" providerId="ADAL" clId="{A233E6EB-2BF4-C84E-A429-D4EC60791ECC}" dt="2020-09-24T10:20:51.160" v="14" actId="5793"/>
          <ac:spMkLst>
            <pc:docMk/>
            <pc:sldMk cId="697093052" sldId="7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A233E6EB-2BF4-C84E-A429-D4EC60791ECC}" dt="2020-09-24T10:42:08.230" v="279" actId="478"/>
          <ac:spMkLst>
            <pc:docMk/>
            <pc:sldMk cId="697093052" sldId="762"/>
            <ac:spMk id="4" creationId="{AE8B5ACE-AEC1-644F-9466-A9190482173D}"/>
          </ac:spMkLst>
        </pc:spChg>
        <pc:picChg chg="mod modCrop">
          <ac:chgData name="Waller, Michelle" userId="269c6baa-3bea-43e2-b302-c27845c1a42b" providerId="ADAL" clId="{A233E6EB-2BF4-C84E-A429-D4EC60791ECC}" dt="2020-09-24T10:41:32.789" v="274" actId="732"/>
          <ac:picMkLst>
            <pc:docMk/>
            <pc:sldMk cId="697093052" sldId="762"/>
            <ac:picMk id="5" creationId="{7D26098D-93E6-E146-91D6-660C02F9FA97}"/>
          </ac:picMkLst>
        </pc:picChg>
      </pc:sldChg>
      <pc:sldChg chg="addSp delSp modSp mod">
        <pc:chgData name="Waller, Michelle" userId="269c6baa-3bea-43e2-b302-c27845c1a42b" providerId="ADAL" clId="{A233E6EB-2BF4-C84E-A429-D4EC60791ECC}" dt="2020-09-24T10:39:57.326" v="258" actId="478"/>
        <pc:sldMkLst>
          <pc:docMk/>
          <pc:sldMk cId="407407630" sldId="763"/>
        </pc:sldMkLst>
        <pc:spChg chg="add del mod">
          <ac:chgData name="Waller, Michelle" userId="269c6baa-3bea-43e2-b302-c27845c1a42b" providerId="ADAL" clId="{A233E6EB-2BF4-C84E-A429-D4EC60791ECC}" dt="2020-09-24T10:33:20.806" v="108" actId="478"/>
          <ac:spMkLst>
            <pc:docMk/>
            <pc:sldMk cId="407407630" sldId="763"/>
            <ac:spMk id="2" creationId="{680D2996-52EA-5D47-A2BD-A729876E860A}"/>
          </ac:spMkLst>
        </pc:spChg>
        <pc:spChg chg="mod">
          <ac:chgData name="Waller, Michelle" userId="269c6baa-3bea-43e2-b302-c27845c1a42b" providerId="ADAL" clId="{A233E6EB-2BF4-C84E-A429-D4EC60791ECC}" dt="2020-09-24T10:20:58.814" v="15" actId="20577"/>
          <ac:spMkLst>
            <pc:docMk/>
            <pc:sldMk cId="407407630" sldId="763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A233E6EB-2BF4-C84E-A429-D4EC60791ECC}" dt="2020-09-24T10:39:57.326" v="258" actId="478"/>
          <ac:spMkLst>
            <pc:docMk/>
            <pc:sldMk cId="407407630" sldId="763"/>
            <ac:spMk id="4" creationId="{1B6161D3-BABB-9545-94C4-42641FDE3204}"/>
          </ac:spMkLst>
        </pc:spChg>
        <pc:spChg chg="mod">
          <ac:chgData name="Waller, Michelle" userId="269c6baa-3bea-43e2-b302-c27845c1a42b" providerId="ADAL" clId="{A233E6EB-2BF4-C84E-A429-D4EC60791ECC}" dt="2020-09-24T10:39:08.320" v="233" actId="14100"/>
          <ac:spMkLst>
            <pc:docMk/>
            <pc:sldMk cId="407407630" sldId="763"/>
            <ac:spMk id="9" creationId="{00000000-0000-0000-0000-000000000000}"/>
          </ac:spMkLst>
        </pc:spChg>
        <pc:picChg chg="mod modCrop">
          <ac:chgData name="Waller, Michelle" userId="269c6baa-3bea-43e2-b302-c27845c1a42b" providerId="ADAL" clId="{A233E6EB-2BF4-C84E-A429-D4EC60791ECC}" dt="2020-09-24T10:39:48.491" v="255" actId="1038"/>
          <ac:picMkLst>
            <pc:docMk/>
            <pc:sldMk cId="407407630" sldId="763"/>
            <ac:picMk id="5" creationId="{90138310-41DB-6241-B079-DC11F92B788E}"/>
          </ac:picMkLst>
        </pc:picChg>
      </pc:sldChg>
      <pc:sldChg chg="addSp delSp modSp add mod">
        <pc:chgData name="Waller, Michelle" userId="269c6baa-3bea-43e2-b302-c27845c1a42b" providerId="ADAL" clId="{A233E6EB-2BF4-C84E-A429-D4EC60791ECC}" dt="2020-09-24T10:40:43.458" v="270" actId="1038"/>
        <pc:sldMkLst>
          <pc:docMk/>
          <pc:sldMk cId="2224038045" sldId="764"/>
        </pc:sldMkLst>
        <pc:spChg chg="add del">
          <ac:chgData name="Waller, Michelle" userId="269c6baa-3bea-43e2-b302-c27845c1a42b" providerId="ADAL" clId="{A233E6EB-2BF4-C84E-A429-D4EC60791ECC}" dt="2020-09-24T10:36:29.406" v="155" actId="478"/>
          <ac:spMkLst>
            <pc:docMk/>
            <pc:sldMk cId="2224038045" sldId="764"/>
            <ac:spMk id="2" creationId="{47FF8C1F-EBDF-0B45-B6B7-67651885EEDD}"/>
          </ac:spMkLst>
        </pc:spChg>
        <pc:spChg chg="mod">
          <ac:chgData name="Waller, Michelle" userId="269c6baa-3bea-43e2-b302-c27845c1a42b" providerId="ADAL" clId="{A233E6EB-2BF4-C84E-A429-D4EC60791ECC}" dt="2020-09-24T10:21:14.436" v="17" actId="20577"/>
          <ac:spMkLst>
            <pc:docMk/>
            <pc:sldMk cId="2224038045" sldId="764"/>
            <ac:spMk id="3" creationId="{00000000-0000-0000-0000-000000000000}"/>
          </ac:spMkLst>
        </pc:spChg>
        <pc:spChg chg="mod">
          <ac:chgData name="Waller, Michelle" userId="269c6baa-3bea-43e2-b302-c27845c1a42b" providerId="ADAL" clId="{A233E6EB-2BF4-C84E-A429-D4EC60791ECC}" dt="2020-09-24T10:22:30.432" v="25" actId="113"/>
          <ac:spMkLst>
            <pc:docMk/>
            <pc:sldMk cId="2224038045" sldId="764"/>
            <ac:spMk id="9" creationId="{00000000-0000-0000-0000-000000000000}"/>
          </ac:spMkLst>
        </pc:spChg>
        <pc:picChg chg="del">
          <ac:chgData name="Waller, Michelle" userId="269c6baa-3bea-43e2-b302-c27845c1a42b" providerId="ADAL" clId="{A233E6EB-2BF4-C84E-A429-D4EC60791ECC}" dt="2020-09-24T10:21:44.119" v="18" actId="478"/>
          <ac:picMkLst>
            <pc:docMk/>
            <pc:sldMk cId="2224038045" sldId="764"/>
            <ac:picMk id="5" creationId="{90138310-41DB-6241-B079-DC11F92B788E}"/>
          </ac:picMkLst>
        </pc:picChg>
        <pc:picChg chg="add mod modCrop">
          <ac:chgData name="Waller, Michelle" userId="269c6baa-3bea-43e2-b302-c27845c1a42b" providerId="ADAL" clId="{A233E6EB-2BF4-C84E-A429-D4EC60791ECC}" dt="2020-09-24T10:40:43.458" v="270" actId="1038"/>
          <ac:picMkLst>
            <pc:docMk/>
            <pc:sldMk cId="2224038045" sldId="764"/>
            <ac:picMk id="6" creationId="{96713B20-3F53-914E-94C0-8699FF96CA1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1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22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83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3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Jenkins CI/CD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Jenkins?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Jenkins is a self-contained, open source automation server that can be used to automate all sorts of tasks related to building, testing, and delivering or deploying software.</a:t>
            </a:r>
            <a:endParaRPr lang="en-US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</a:t>
            </a:r>
            <a:endParaRPr lang="en-GB" dirty="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dirty="0">
                <a:latin typeface="+mn-lt"/>
              </a:rPr>
              <a:t>Use the script in the learner guide to install Jenkins.</a:t>
            </a: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latin typeface="+mn-l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latin typeface="+mn-lt"/>
            </a:endParaRPr>
          </a:p>
          <a:p>
            <a:pPr>
              <a:spcBef>
                <a:spcPts val="1600"/>
              </a:spcBef>
            </a:pPr>
            <a:r>
              <a:rPr lang="en-GB" b="1" i="1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Please note:</a:t>
            </a:r>
            <a:r>
              <a:rPr lang="en-GB" i="1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 </a:t>
            </a:r>
          </a:p>
          <a:p>
            <a:pPr>
              <a:spcBef>
                <a:spcPts val="1600"/>
              </a:spcBef>
            </a:pPr>
            <a:r>
              <a:rPr lang="en-GB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If you are using the script then you will need to have </a:t>
            </a:r>
            <a:r>
              <a:rPr lang="en-GB" dirty="0" err="1">
                <a:solidFill>
                  <a:srgbClr val="E83E8C"/>
                </a:solidFill>
                <a:latin typeface="Fira Mono" panose="020B0509050000020004" pitchFamily="49" charset="0"/>
                <a:ea typeface="Fira Mono" panose="020B0509050000020004" pitchFamily="49" charset="0"/>
                <a:cs typeface="Courier New"/>
                <a:sym typeface="Courier New"/>
              </a:rPr>
              <a:t>sudo</a:t>
            </a:r>
            <a:r>
              <a:rPr lang="en-GB" dirty="0">
                <a:solidFill>
                  <a:srgbClr val="212529"/>
                </a:solidFill>
                <a:latin typeface="+mn-lt"/>
                <a:ea typeface="Montserrat"/>
                <a:cs typeface="Montserrat"/>
                <a:sym typeface="Montserrat"/>
              </a:rPr>
              <a:t> access on the machine you execute it on.</a:t>
            </a:r>
            <a:endParaRPr lang="en-GB" dirty="0">
              <a:solidFill>
                <a:srgbClr val="212529"/>
              </a:solidFill>
              <a:latin typeface="+mn-lt"/>
              <a:ea typeface="Montserrat"/>
              <a:cs typeface="Montserrat"/>
            </a:endParaRPr>
          </a:p>
          <a:p>
            <a:pPr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GB" dirty="0">
                <a:solidFill>
                  <a:srgbClr val="333333"/>
                </a:solidFill>
                <a:highlight>
                  <a:srgbClr val="F8F8F8"/>
                </a:highlight>
                <a:latin typeface="+mn-lt"/>
                <a:ea typeface="Courier New"/>
                <a:cs typeface="Courier New"/>
                <a:sym typeface="Courier New"/>
              </a:rPr>
              <a:t>Once you have ran the script, you should be able to go to port 8080 on your machine and the Jenkins app should appear. </a:t>
            </a:r>
            <a:endParaRPr lang="en-GB" dirty="0">
              <a:solidFill>
                <a:srgbClr val="212529"/>
              </a:solidFill>
              <a:latin typeface="+mn-lt"/>
              <a:ea typeface="Montserrat"/>
              <a:cs typeface="Montserra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27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 – </a:t>
            </a:r>
          </a:p>
          <a:p>
            <a:r>
              <a:rPr lang="en-GB" sz="2000" dirty="0"/>
              <a:t>Step 1</a:t>
            </a: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  <p:pic>
        <p:nvPicPr>
          <p:cNvPr id="5" name="Google Shape;74;p16">
            <a:extLst>
              <a:ext uri="{FF2B5EF4-FFF2-40B4-BE49-F238E27FC236}">
                <a16:creationId xmlns:a16="http://schemas.microsoft.com/office/drawing/2014/main" id="{7D26098D-93E6-E146-91D6-660C02F9FA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11" r="6111"/>
          <a:stretch/>
        </p:blipFill>
        <p:spPr>
          <a:xfrm>
            <a:off x="5786438" y="949927"/>
            <a:ext cx="5272087" cy="4948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09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 – </a:t>
            </a:r>
          </a:p>
          <a:p>
            <a:r>
              <a:rPr lang="en-GB" sz="2000" dirty="0">
                <a:latin typeface="+mj-lt"/>
              </a:rPr>
              <a:t>Step 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5112343"/>
          </a:xfrm>
        </p:spPr>
        <p:txBody>
          <a:bodyPr/>
          <a:lstStyle/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Enter the initial admin password and select Install suggested plugins</a:t>
            </a:r>
            <a:endParaRPr lang="en-US" dirty="0">
              <a:solidFill>
                <a:schemeClr val="dk1"/>
              </a:solidFill>
              <a:latin typeface="Montserra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  <p:pic>
        <p:nvPicPr>
          <p:cNvPr id="5" name="Google Shape;81;p17">
            <a:extLst>
              <a:ext uri="{FF2B5EF4-FFF2-40B4-BE49-F238E27FC236}">
                <a16:creationId xmlns:a16="http://schemas.microsoft.com/office/drawing/2014/main" id="{90138310-41DB-6241-B079-DC11F92B788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347" r="5797"/>
          <a:stretch/>
        </p:blipFill>
        <p:spPr>
          <a:xfrm>
            <a:off x="6324608" y="2317646"/>
            <a:ext cx="4173996" cy="3885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0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Install – </a:t>
            </a:r>
          </a:p>
          <a:p>
            <a:r>
              <a:rPr lang="en-GB" sz="2000" dirty="0">
                <a:latin typeface="+mj-lt"/>
              </a:rPr>
              <a:t>Step 3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Follow the next steps:</a:t>
            </a: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</a:endParaRP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Create a user and then select </a:t>
            </a:r>
            <a:r>
              <a:rPr lang="en-GB" b="1" dirty="0">
                <a:solidFill>
                  <a:schemeClr val="dk1"/>
                </a:solidFill>
                <a:latin typeface="Montserrat"/>
              </a:rPr>
              <a:t>Save</a:t>
            </a:r>
            <a:r>
              <a:rPr lang="en-GB" dirty="0">
                <a:solidFill>
                  <a:schemeClr val="dk1"/>
                </a:solidFill>
                <a:latin typeface="Montserrat"/>
              </a:rPr>
              <a:t> and </a:t>
            </a:r>
            <a:r>
              <a:rPr lang="en-GB" b="1" dirty="0">
                <a:solidFill>
                  <a:schemeClr val="dk1"/>
                </a:solidFill>
                <a:latin typeface="Montserrat"/>
              </a:rPr>
              <a:t>Finish</a:t>
            </a: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</a:endParaRP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</a:rPr>
              <a:t>This should bring you to the Jenkins dashboard</a:t>
            </a:r>
          </a:p>
          <a:p>
            <a:pPr marL="39960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</a:endParaRPr>
          </a:p>
          <a:p>
            <a:pPr>
              <a:spcAft>
                <a:spcPts val="0"/>
              </a:spcAft>
              <a:buClr>
                <a:schemeClr val="dk1"/>
              </a:buClr>
              <a:buSzPts val="1800"/>
            </a:pPr>
            <a:endParaRPr lang="en-US" dirty="0">
              <a:latin typeface="Montserrat"/>
            </a:endParaRPr>
          </a:p>
          <a:p>
            <a:pPr marL="114300" lvl="0">
              <a:spcAft>
                <a:spcPts val="0"/>
              </a:spcAft>
              <a:buClr>
                <a:schemeClr val="dk1"/>
              </a:buClr>
              <a:buSzPts val="1800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  <p:pic>
        <p:nvPicPr>
          <p:cNvPr id="6" name="Google Shape;88;p18">
            <a:extLst>
              <a:ext uri="{FF2B5EF4-FFF2-40B4-BE49-F238E27FC236}">
                <a16:creationId xmlns:a16="http://schemas.microsoft.com/office/drawing/2014/main" id="{96713B20-3F53-914E-94C0-8699FF96CA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44355" b="43401"/>
          <a:stretch/>
        </p:blipFill>
        <p:spPr>
          <a:xfrm>
            <a:off x="5165730" y="3064485"/>
            <a:ext cx="6512190" cy="337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0380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microsoft.com/office/2006/documentManagement/types"/>
    <ds:schemaRef ds:uri="caf9bccc-7e98-4f75-a030-30cf888d3a34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  <ds:schemaRef ds:uri="99c24da3-94a5-4c5d-be3c-c97cd1e271f9"/>
    <ds:schemaRef ds:uri="http://schemas.microsoft.com/office/2006/metadata/properties"/>
    <ds:schemaRef ds:uri="http://purl.org/dc/dcmitype/"/>
    <ds:schemaRef ds:uri="448C177D-8930-4CE7-B892-EC306B91C362"/>
  </ds:schemaRefs>
</ds:datastoreItem>
</file>

<file path=customXml/itemProps2.xml><?xml version="1.0" encoding="utf-8"?>
<ds:datastoreItem xmlns:ds="http://schemas.openxmlformats.org/officeDocument/2006/customXml" ds:itemID="{C8B0307F-9502-44C0-A66C-A24B6CF32E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62</TotalTime>
  <Words>152</Words>
  <Application>Microsoft Office PowerPoint</Application>
  <PresentationFormat>Widescreen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Fira Mono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Jenkins CI/CD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2</cp:revision>
  <cp:lastPrinted>2019-07-03T09:46:41Z</cp:lastPrinted>
  <dcterms:created xsi:type="dcterms:W3CDTF">2019-09-05T08:17:12Z</dcterms:created>
  <dcterms:modified xsi:type="dcterms:W3CDTF">2020-12-07T07:19:17Z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